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318" r:id="rId6"/>
    <p:sldId id="307" r:id="rId7"/>
    <p:sldId id="321" r:id="rId8"/>
    <p:sldId id="322" r:id="rId9"/>
    <p:sldId id="325" r:id="rId10"/>
    <p:sldId id="326" r:id="rId11"/>
    <p:sldId id="327" r:id="rId12"/>
    <p:sldId id="288" r:id="rId13"/>
  </p:sldIdLst>
  <p:sldSz cx="12192000" cy="6858000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2472C-3DC5-4F08-BA6E-42BF355DF9C0}" v="1" dt="2024-06-18T11:15:53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042" autoAdjust="0"/>
    <p:restoredTop sz="93305" autoAdjust="0"/>
  </p:normalViewPr>
  <p:slideViewPr>
    <p:cSldViewPr snapToGrid="0">
      <p:cViewPr varScale="1">
        <p:scale>
          <a:sx n="59" d="100"/>
          <a:sy n="59" d="100"/>
        </p:scale>
        <p:origin x="4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stel-Mulders, Deborah van" userId="5ca68fb1-4ebd-48d0-a6de-0834b01c1e09" providerId="ADAL" clId="{DBA2472C-3DC5-4F08-BA6E-42BF355DF9C0}"/>
    <pc:docChg chg="undo custSel addSld delSld modSld">
      <pc:chgData name="Gestel-Mulders, Deborah van" userId="5ca68fb1-4ebd-48d0-a6de-0834b01c1e09" providerId="ADAL" clId="{DBA2472C-3DC5-4F08-BA6E-42BF355DF9C0}" dt="2024-06-23T16:39:42.139" v="2102" actId="20577"/>
      <pc:docMkLst>
        <pc:docMk/>
      </pc:docMkLst>
      <pc:sldChg chg="addSp delSp modSp mod">
        <pc:chgData name="Gestel-Mulders, Deborah van" userId="5ca68fb1-4ebd-48d0-a6de-0834b01c1e09" providerId="ADAL" clId="{DBA2472C-3DC5-4F08-BA6E-42BF355DF9C0}" dt="2024-06-18T11:18:17.297" v="2077" actId="20577"/>
        <pc:sldMkLst>
          <pc:docMk/>
          <pc:sldMk cId="467160321" sldId="257"/>
        </pc:sldMkLst>
        <pc:spChg chg="mod">
          <ac:chgData name="Gestel-Mulders, Deborah van" userId="5ca68fb1-4ebd-48d0-a6de-0834b01c1e09" providerId="ADAL" clId="{DBA2472C-3DC5-4F08-BA6E-42BF355DF9C0}" dt="2024-06-18T11:17:16.719" v="1987" actId="20577"/>
          <ac:spMkLst>
            <pc:docMk/>
            <pc:sldMk cId="467160321" sldId="257"/>
            <ac:spMk id="2" creationId="{00000000-0000-0000-0000-000000000000}"/>
          </ac:spMkLst>
        </pc:spChg>
        <pc:spChg chg="del">
          <ac:chgData name="Gestel-Mulders, Deborah van" userId="5ca68fb1-4ebd-48d0-a6de-0834b01c1e09" providerId="ADAL" clId="{DBA2472C-3DC5-4F08-BA6E-42BF355DF9C0}" dt="2024-06-05T15:11:51.734" v="57" actId="478"/>
          <ac:spMkLst>
            <pc:docMk/>
            <pc:sldMk cId="467160321" sldId="257"/>
            <ac:spMk id="3" creationId="{00000000-0000-0000-0000-000000000000}"/>
          </ac:spMkLst>
        </pc:spChg>
        <pc:spChg chg="add mod">
          <ac:chgData name="Gestel-Mulders, Deborah van" userId="5ca68fb1-4ebd-48d0-a6de-0834b01c1e09" providerId="ADAL" clId="{DBA2472C-3DC5-4F08-BA6E-42BF355DF9C0}" dt="2024-06-18T11:18:17.297" v="2077" actId="20577"/>
          <ac:spMkLst>
            <pc:docMk/>
            <pc:sldMk cId="467160321" sldId="257"/>
            <ac:spMk id="3" creationId="{E6834A37-015B-8328-6E88-61F79C8252FB}"/>
          </ac:spMkLst>
        </pc:spChg>
        <pc:picChg chg="del">
          <ac:chgData name="Gestel-Mulders, Deborah van" userId="5ca68fb1-4ebd-48d0-a6de-0834b01c1e09" providerId="ADAL" clId="{DBA2472C-3DC5-4F08-BA6E-42BF355DF9C0}" dt="2024-06-05T15:11:48.342" v="56" actId="478"/>
          <ac:picMkLst>
            <pc:docMk/>
            <pc:sldMk cId="467160321" sldId="257"/>
            <ac:picMk id="4" creationId="{3F6DF128-3214-4C82-B912-D12A9C900FD2}"/>
          </ac:picMkLst>
        </pc:picChg>
      </pc:sldChg>
      <pc:sldChg chg="modSp mod">
        <pc:chgData name="Gestel-Mulders, Deborah van" userId="5ca68fb1-4ebd-48d0-a6de-0834b01c1e09" providerId="ADAL" clId="{DBA2472C-3DC5-4F08-BA6E-42BF355DF9C0}" dt="2024-06-05T15:26:56.320" v="1105" actId="20577"/>
        <pc:sldMkLst>
          <pc:docMk/>
          <pc:sldMk cId="1661892281" sldId="288"/>
        </pc:sldMkLst>
        <pc:spChg chg="mod">
          <ac:chgData name="Gestel-Mulders, Deborah van" userId="5ca68fb1-4ebd-48d0-a6de-0834b01c1e09" providerId="ADAL" clId="{DBA2472C-3DC5-4F08-BA6E-42BF355DF9C0}" dt="2024-06-05T15:26:56.320" v="1105" actId="20577"/>
          <ac:spMkLst>
            <pc:docMk/>
            <pc:sldMk cId="1661892281" sldId="288"/>
            <ac:spMk id="3" creationId="{00000000-0000-0000-0000-000000000000}"/>
          </ac:spMkLst>
        </pc:spChg>
      </pc:sldChg>
      <pc:sldChg chg="modSp mod">
        <pc:chgData name="Gestel-Mulders, Deborah van" userId="5ca68fb1-4ebd-48d0-a6de-0834b01c1e09" providerId="ADAL" clId="{DBA2472C-3DC5-4F08-BA6E-42BF355DF9C0}" dt="2024-06-18T11:19:42.863" v="2099" actId="20577"/>
        <pc:sldMkLst>
          <pc:docMk/>
          <pc:sldMk cId="1406899957" sldId="307"/>
        </pc:sldMkLst>
        <pc:spChg chg="mod">
          <ac:chgData name="Gestel-Mulders, Deborah van" userId="5ca68fb1-4ebd-48d0-a6de-0834b01c1e09" providerId="ADAL" clId="{DBA2472C-3DC5-4F08-BA6E-42BF355DF9C0}" dt="2024-06-18T11:19:42.863" v="2099" actId="20577"/>
          <ac:spMkLst>
            <pc:docMk/>
            <pc:sldMk cId="1406899957" sldId="307"/>
            <ac:spMk id="3" creationId="{00000000-0000-0000-0000-000000000000}"/>
          </ac:spMkLst>
        </pc:spChg>
      </pc:sldChg>
      <pc:sldChg chg="modSp mod">
        <pc:chgData name="Gestel-Mulders, Deborah van" userId="5ca68fb1-4ebd-48d0-a6de-0834b01c1e09" providerId="ADAL" clId="{DBA2472C-3DC5-4F08-BA6E-42BF355DF9C0}" dt="2024-06-23T16:39:42.139" v="2102" actId="20577"/>
        <pc:sldMkLst>
          <pc:docMk/>
          <pc:sldMk cId="1000254309" sldId="318"/>
        </pc:sldMkLst>
        <pc:spChg chg="mod">
          <ac:chgData name="Gestel-Mulders, Deborah van" userId="5ca68fb1-4ebd-48d0-a6de-0834b01c1e09" providerId="ADAL" clId="{DBA2472C-3DC5-4F08-BA6E-42BF355DF9C0}" dt="2024-06-23T16:39:42.139" v="2102" actId="20577"/>
          <ac:spMkLst>
            <pc:docMk/>
            <pc:sldMk cId="1000254309" sldId="318"/>
            <ac:spMk id="3" creationId="{00000000-0000-0000-0000-000000000000}"/>
          </ac:spMkLst>
        </pc:spChg>
      </pc:sldChg>
      <pc:sldChg chg="modSp mod">
        <pc:chgData name="Gestel-Mulders, Deborah van" userId="5ca68fb1-4ebd-48d0-a6de-0834b01c1e09" providerId="ADAL" clId="{DBA2472C-3DC5-4F08-BA6E-42BF355DF9C0}" dt="2024-06-05T15:19:44.113" v="678" actId="20577"/>
        <pc:sldMkLst>
          <pc:docMk/>
          <pc:sldMk cId="1603531123" sldId="321"/>
        </pc:sldMkLst>
        <pc:spChg chg="mod">
          <ac:chgData name="Gestel-Mulders, Deborah van" userId="5ca68fb1-4ebd-48d0-a6de-0834b01c1e09" providerId="ADAL" clId="{DBA2472C-3DC5-4F08-BA6E-42BF355DF9C0}" dt="2024-06-05T15:19:44.113" v="678" actId="20577"/>
          <ac:spMkLst>
            <pc:docMk/>
            <pc:sldMk cId="1603531123" sldId="321"/>
            <ac:spMk id="3" creationId="{00000000-0000-0000-0000-000000000000}"/>
          </ac:spMkLst>
        </pc:spChg>
      </pc:sldChg>
      <pc:sldChg chg="modSp mod">
        <pc:chgData name="Gestel-Mulders, Deborah van" userId="5ca68fb1-4ebd-48d0-a6de-0834b01c1e09" providerId="ADAL" clId="{DBA2472C-3DC5-4F08-BA6E-42BF355DF9C0}" dt="2024-06-05T15:24:03.486" v="1048" actId="1035"/>
        <pc:sldMkLst>
          <pc:docMk/>
          <pc:sldMk cId="57642026" sldId="322"/>
        </pc:sldMkLst>
        <pc:spChg chg="mod">
          <ac:chgData name="Gestel-Mulders, Deborah van" userId="5ca68fb1-4ebd-48d0-a6de-0834b01c1e09" providerId="ADAL" clId="{DBA2472C-3DC5-4F08-BA6E-42BF355DF9C0}" dt="2024-06-05T15:24:03.486" v="1048" actId="1035"/>
          <ac:spMkLst>
            <pc:docMk/>
            <pc:sldMk cId="57642026" sldId="322"/>
            <ac:spMk id="3" creationId="{08A9C6A7-EA24-4AC9-BAB4-D8F7FA95A0A7}"/>
          </ac:spMkLst>
        </pc:spChg>
      </pc:sldChg>
      <pc:sldChg chg="modSp mod">
        <pc:chgData name="Gestel-Mulders, Deborah van" userId="5ca68fb1-4ebd-48d0-a6de-0834b01c1e09" providerId="ADAL" clId="{DBA2472C-3DC5-4F08-BA6E-42BF355DF9C0}" dt="2024-06-05T15:30:52.845" v="1835" actId="20577"/>
        <pc:sldMkLst>
          <pc:docMk/>
          <pc:sldMk cId="3983732614" sldId="325"/>
        </pc:sldMkLst>
        <pc:spChg chg="mod">
          <ac:chgData name="Gestel-Mulders, Deborah van" userId="5ca68fb1-4ebd-48d0-a6de-0834b01c1e09" providerId="ADAL" clId="{DBA2472C-3DC5-4F08-BA6E-42BF355DF9C0}" dt="2024-06-05T15:30:52.845" v="1835" actId="20577"/>
          <ac:spMkLst>
            <pc:docMk/>
            <pc:sldMk cId="3983732614" sldId="325"/>
            <ac:spMk id="2" creationId="{00000000-0000-0000-0000-000000000000}"/>
          </ac:spMkLst>
        </pc:spChg>
        <pc:spChg chg="mod">
          <ac:chgData name="Gestel-Mulders, Deborah van" userId="5ca68fb1-4ebd-48d0-a6de-0834b01c1e09" providerId="ADAL" clId="{DBA2472C-3DC5-4F08-BA6E-42BF355DF9C0}" dt="2024-06-05T15:28:24.385" v="1460" actId="5793"/>
          <ac:spMkLst>
            <pc:docMk/>
            <pc:sldMk cId="3983732614" sldId="325"/>
            <ac:spMk id="8" creationId="{BE76C101-D735-447B-A42A-F288C93C6157}"/>
          </ac:spMkLst>
        </pc:spChg>
      </pc:sldChg>
      <pc:sldChg chg="modSp add mod">
        <pc:chgData name="Gestel-Mulders, Deborah van" userId="5ca68fb1-4ebd-48d0-a6de-0834b01c1e09" providerId="ADAL" clId="{DBA2472C-3DC5-4F08-BA6E-42BF355DF9C0}" dt="2024-06-18T11:19:06.954" v="2097" actId="20577"/>
        <pc:sldMkLst>
          <pc:docMk/>
          <pc:sldMk cId="239847536" sldId="326"/>
        </pc:sldMkLst>
        <pc:spChg chg="mod">
          <ac:chgData name="Gestel-Mulders, Deborah van" userId="5ca68fb1-4ebd-48d0-a6de-0834b01c1e09" providerId="ADAL" clId="{DBA2472C-3DC5-4F08-BA6E-42BF355DF9C0}" dt="2024-06-05T15:30:56.804" v="1845" actId="20577"/>
          <ac:spMkLst>
            <pc:docMk/>
            <pc:sldMk cId="239847536" sldId="326"/>
            <ac:spMk id="2" creationId="{00000000-0000-0000-0000-000000000000}"/>
          </ac:spMkLst>
        </pc:spChg>
        <pc:spChg chg="mod">
          <ac:chgData name="Gestel-Mulders, Deborah van" userId="5ca68fb1-4ebd-48d0-a6de-0834b01c1e09" providerId="ADAL" clId="{DBA2472C-3DC5-4F08-BA6E-42BF355DF9C0}" dt="2024-06-18T11:19:06.954" v="2097" actId="20577"/>
          <ac:spMkLst>
            <pc:docMk/>
            <pc:sldMk cId="239847536" sldId="326"/>
            <ac:spMk id="8" creationId="{BE76C101-D735-447B-A42A-F288C93C6157}"/>
          </ac:spMkLst>
        </pc:spChg>
      </pc:sldChg>
      <pc:sldChg chg="modSp add mod">
        <pc:chgData name="Gestel-Mulders, Deborah van" userId="5ca68fb1-4ebd-48d0-a6de-0834b01c1e09" providerId="ADAL" clId="{DBA2472C-3DC5-4F08-BA6E-42BF355DF9C0}" dt="2024-06-05T15:31:01.264" v="1855" actId="20577"/>
        <pc:sldMkLst>
          <pc:docMk/>
          <pc:sldMk cId="1341645082" sldId="327"/>
        </pc:sldMkLst>
        <pc:spChg chg="mod">
          <ac:chgData name="Gestel-Mulders, Deborah van" userId="5ca68fb1-4ebd-48d0-a6de-0834b01c1e09" providerId="ADAL" clId="{DBA2472C-3DC5-4F08-BA6E-42BF355DF9C0}" dt="2024-06-05T15:31:01.264" v="1855" actId="20577"/>
          <ac:spMkLst>
            <pc:docMk/>
            <pc:sldMk cId="1341645082" sldId="327"/>
            <ac:spMk id="2" creationId="{00000000-0000-0000-0000-000000000000}"/>
          </ac:spMkLst>
        </pc:spChg>
        <pc:spChg chg="mod">
          <ac:chgData name="Gestel-Mulders, Deborah van" userId="5ca68fb1-4ebd-48d0-a6de-0834b01c1e09" providerId="ADAL" clId="{DBA2472C-3DC5-4F08-BA6E-42BF355DF9C0}" dt="2024-06-05T15:30:28.337" v="1825" actId="20577"/>
          <ac:spMkLst>
            <pc:docMk/>
            <pc:sldMk cId="1341645082" sldId="327"/>
            <ac:spMk id="8" creationId="{BE76C101-D735-447B-A42A-F288C93C6157}"/>
          </ac:spMkLst>
        </pc:spChg>
      </pc:sldChg>
      <pc:sldChg chg="del">
        <pc:chgData name="Gestel-Mulders, Deborah van" userId="5ca68fb1-4ebd-48d0-a6de-0834b01c1e09" providerId="ADAL" clId="{DBA2472C-3DC5-4F08-BA6E-42BF355DF9C0}" dt="2024-06-05T15:13:08.073" v="107" actId="47"/>
        <pc:sldMkLst>
          <pc:docMk/>
          <pc:sldMk cId="2056048945" sldId="32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C07228E-53B2-4C31-BB41-B226590C2B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708B13-B17A-44A7-B4E3-67E039596C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FE6CB-E718-408A-81F9-98A78A57219B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4C0A30-737D-4B82-B02D-A3779EEFC4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63008EA-AB22-4549-AC0A-CDEFBCC3AD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20F1C-D296-4ACF-96D4-5AB394109D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88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B5ABB-1512-4625-A6CF-24B122B2B06C}" type="datetimeFigureOut">
              <a:rPr lang="nl-NL" smtClean="0"/>
              <a:t>23-6-2024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23971-D17D-436E-B48F-B773B757EE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81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323971-D17D-436E-B48F-B773B757EE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7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D0F3A-29A2-4D1C-8B56-FE3D830147E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3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70755" algn="l"/>
              </a:tabLst>
              <a:defRPr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D0F3A-29A2-4D1C-8B56-FE3D830147E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159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D0F3A-29A2-4D1C-8B56-FE3D830147E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917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8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D0F3A-29A2-4D1C-8B56-FE3D830147E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9034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57188" y="906463"/>
            <a:ext cx="5954712" cy="334962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D0F3A-29A2-4D1C-8B56-FE3D830147E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809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57188" y="906463"/>
            <a:ext cx="5954712" cy="334962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D0F3A-29A2-4D1C-8B56-FE3D830147E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55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57188" y="906463"/>
            <a:ext cx="5954712" cy="334962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D0F3A-29A2-4D1C-8B56-FE3D830147E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87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nl-NL" baseline="0" dirty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D0F3A-29A2-4D1C-8B56-FE3D830147E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9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80F6-7725-49EE-A2CA-0184AFABF1C4}" type="datetime1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41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CBE4-1D34-4AF5-B436-12BB71B7D748}" type="datetime1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26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16C1-6A6D-4EC1-8A18-3F33B6996807}" type="datetime1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46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4B64-74F2-42B4-AB8B-9139A9E9AB2C}" type="datetime1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D9F0-8AD1-4306-BE6D-DE01E3299E22}" type="datetime1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40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80D0-1790-4994-8CD4-A97660EA5D77}" type="datetime1">
              <a:rPr lang="nl-NL" smtClean="0"/>
              <a:t>23-6-2024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9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4306-2282-44E1-97E1-CFAA65CEDF0E}" type="datetime1">
              <a:rPr lang="nl-NL" smtClean="0"/>
              <a:t>23-6-2024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28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43FF-8CF3-4A7B-B90C-935B57C25659}" type="datetime1">
              <a:rPr lang="nl-NL" smtClean="0"/>
              <a:t>23-6-2024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71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3215-4C17-4FE6-BE4A-F60B3ECA3F98}" type="datetime1">
              <a:rPr lang="nl-NL" smtClean="0"/>
              <a:t>23-6-2024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40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7848-9372-449F-83BB-B48E5030E25F}" type="datetime1">
              <a:rPr lang="nl-NL" smtClean="0"/>
              <a:t>23-6-2024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80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2CB1-FB34-4453-8CB1-F4C477A7F5ED}" type="datetime1">
              <a:rPr lang="nl-NL" smtClean="0"/>
              <a:t>23-6-2024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15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0BFE0-B8A5-4594-A76F-A40937FBC338}" type="datetime1">
              <a:rPr lang="nl-NL" smtClean="0"/>
              <a:t>23-6-2024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0BD7-74BE-4563-9411-25068FD6B2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7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44414" y="901242"/>
            <a:ext cx="801176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200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nl-NL" sz="4000" b="1" dirty="0">
                <a:solidFill>
                  <a:schemeClr val="tx2"/>
                </a:solidFill>
                <a:latin typeface="Calibri"/>
              </a:rPr>
              <a:t>Realisatie beter begroot</a:t>
            </a:r>
          </a:p>
          <a:p>
            <a:pPr algn="ctr"/>
            <a:endParaRPr lang="nl-NL" sz="4000" b="1" dirty="0">
              <a:solidFill>
                <a:schemeClr val="tx2"/>
              </a:solidFill>
              <a:latin typeface="Calibri"/>
            </a:endParaRPr>
          </a:p>
          <a:p>
            <a:pPr algn="ctr"/>
            <a:r>
              <a:rPr lang="nl-NL" sz="2000" b="1" dirty="0">
                <a:solidFill>
                  <a:schemeClr val="tx2"/>
                </a:solidFill>
                <a:latin typeface="Calibri"/>
              </a:rPr>
              <a:t>Een onderzoek naar realistisch begroten in de gemeente Tilburg en Tilburg vergeleken met overige 100.000+ gemeenten</a:t>
            </a:r>
          </a:p>
          <a:p>
            <a:pPr algn="ctr"/>
            <a:endParaRPr lang="nl-NL" sz="2000" b="1" dirty="0">
              <a:solidFill>
                <a:schemeClr val="tx2"/>
              </a:solidFill>
              <a:latin typeface="Calibri"/>
            </a:endParaRPr>
          </a:p>
          <a:p>
            <a:pPr algn="ctr"/>
            <a:endParaRPr lang="nl-NL" sz="2000" b="1" i="1" dirty="0">
              <a:latin typeface="Calibri"/>
            </a:endParaRPr>
          </a:p>
          <a:p>
            <a:pPr algn="ctr"/>
            <a:endParaRPr lang="nl-NL" sz="2000" b="1" i="1" dirty="0">
              <a:latin typeface="Calibri"/>
            </a:endParaRPr>
          </a:p>
          <a:p>
            <a:pPr algn="ctr"/>
            <a:endParaRPr lang="nl-NL" sz="2000" b="1" i="1" dirty="0">
              <a:latin typeface="Calibri"/>
            </a:endParaRPr>
          </a:p>
          <a:p>
            <a:pPr algn="ctr"/>
            <a:endParaRPr lang="nl-NL" sz="2000" b="1" i="1" dirty="0">
              <a:latin typeface="Calibri"/>
            </a:endParaRPr>
          </a:p>
          <a:p>
            <a:pPr algn="ctr"/>
            <a:endParaRPr lang="nl-NL" sz="2000" b="1" i="1" dirty="0">
              <a:latin typeface="Calibri"/>
            </a:endParaRPr>
          </a:p>
          <a:p>
            <a:pPr algn="ctr"/>
            <a:endParaRPr lang="nl-NL" sz="2000" b="1" i="1" dirty="0">
              <a:latin typeface="Calibri"/>
            </a:endParaRPr>
          </a:p>
          <a:p>
            <a:pPr algn="ctr"/>
            <a:endParaRPr lang="nl-NL" sz="2000" b="1" i="1" dirty="0">
              <a:latin typeface="Calibri"/>
            </a:endParaRPr>
          </a:p>
          <a:p>
            <a:pPr algn="ctr"/>
            <a:endParaRPr lang="nl-NL" sz="2000" b="1" i="1" dirty="0">
              <a:latin typeface="Calibri"/>
            </a:endParaRPr>
          </a:p>
          <a:p>
            <a:pPr algn="ctr"/>
            <a:r>
              <a:rPr lang="nl-NL" sz="2000" b="1" dirty="0">
                <a:latin typeface="Calibri"/>
              </a:rPr>
              <a:t>24 juni 2024</a:t>
            </a:r>
          </a:p>
        </p:txBody>
      </p:sp>
      <p:pic>
        <p:nvPicPr>
          <p:cNvPr id="1028" name="Picture 4" descr="G:\Vertrouwelijk\TBGRI\de Raad\Rekenkamer\02. Werkdocumenten\01. Algemeen\05. Praktische zaken\Logo rekenkamer Tilburg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224" y="124448"/>
            <a:ext cx="3145536" cy="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6834A37-015B-8328-6E88-61F79C8252FB}"/>
              </a:ext>
            </a:extLst>
          </p:cNvPr>
          <p:cNvSpPr txBox="1"/>
          <p:nvPr/>
        </p:nvSpPr>
        <p:spPr>
          <a:xfrm>
            <a:off x="670786" y="4278087"/>
            <a:ext cx="8011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/>
              <a:t>Hayke Veldman (voorzitter)</a:t>
            </a:r>
          </a:p>
          <a:p>
            <a:r>
              <a:rPr lang="nl-NL" sz="1600" i="1" dirty="0"/>
              <a:t>Marga Vermeer (lid)</a:t>
            </a:r>
          </a:p>
          <a:p>
            <a:r>
              <a:rPr lang="nl-NL" sz="1600" i="1" dirty="0"/>
              <a:t>Marloes van Rijswijk (lid)</a:t>
            </a:r>
          </a:p>
          <a:p>
            <a:r>
              <a:rPr lang="nl-NL" sz="1600" i="1" dirty="0"/>
              <a:t>Hans Mulder (lid)</a:t>
            </a:r>
          </a:p>
          <a:p>
            <a:r>
              <a:rPr lang="nl-NL" sz="1600" i="1" dirty="0"/>
              <a:t>Deborah van Gestel (secretaris-onderzoeker)</a:t>
            </a:r>
          </a:p>
        </p:txBody>
      </p:sp>
    </p:spTree>
    <p:extLst>
      <p:ext uri="{BB962C8B-B14F-4D97-AF65-F5344CB8AC3E}">
        <p14:creationId xmlns:p14="http://schemas.microsoft.com/office/powerpoint/2010/main" val="46716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13792"/>
            <a:ext cx="9053264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nl-NL" sz="40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sz="4000" b="1" dirty="0">
                <a:solidFill>
                  <a:schemeClr val="tx2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739902"/>
            <a:ext cx="8981256" cy="441573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Wat hebben we onderzocht?</a:t>
            </a:r>
          </a:p>
          <a:p>
            <a:endParaRPr lang="nl-NL" sz="2000" dirty="0"/>
          </a:p>
          <a:p>
            <a:r>
              <a:rPr lang="nl-NL" sz="2000" dirty="0"/>
              <a:t>Hoe pakten we het aan?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Wat viel ons op?</a:t>
            </a:r>
          </a:p>
          <a:p>
            <a:endParaRPr lang="nl-NL" sz="2000" dirty="0"/>
          </a:p>
          <a:p>
            <a:r>
              <a:rPr lang="nl-NL" sz="2000" dirty="0"/>
              <a:t>Wat bevelen we aan? 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Heeft u vragen?</a:t>
            </a:r>
          </a:p>
          <a:p>
            <a:endParaRPr lang="nl-NL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4" descr="G:\Vertrouwelijk\TBGRI\de Raad\Rekenkamer\02. Werkdocumenten\01. Algemeen\05. Praktische zaken\Logo rekenkamer Tilburg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05" y="118716"/>
            <a:ext cx="3145536" cy="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25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13792"/>
            <a:ext cx="9053264" cy="114300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>
                <a:solidFill>
                  <a:schemeClr val="tx2">
                    <a:lumMod val="50000"/>
                  </a:schemeClr>
                </a:solidFill>
              </a:rPr>
              <a:t>Wat hebben we onderzocht?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199" y="1698171"/>
            <a:ext cx="10019607" cy="455843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nl-NL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1800" dirty="0">
                <a:solidFill>
                  <a:srgbClr val="000000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De wijze waarop de gemeente Tilburg begroot</a:t>
            </a:r>
          </a:p>
          <a:p>
            <a:pPr lvl="0"/>
            <a:endParaRPr lang="nl-NL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r>
              <a:rPr lang="nl-NL" sz="1800" dirty="0">
                <a:solidFill>
                  <a:srgbClr val="000000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Of er tendensen zijn in onder- en overbesteding in relatie tot de exploitatie, reserves en investeringen </a:t>
            </a:r>
          </a:p>
          <a:p>
            <a:pPr lvl="0"/>
            <a:endParaRPr lang="nl-NL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r>
              <a:rPr lang="nl-NL" sz="1800" dirty="0">
                <a:solidFill>
                  <a:srgbClr val="000000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Op welke wijze onder- of overbesteding wordt beheerst en/of bijgestuurd </a:t>
            </a:r>
          </a:p>
          <a:p>
            <a:pPr marL="0" lvl="0" indent="0">
              <a:buNone/>
            </a:pPr>
            <a:endParaRPr lang="nl-NL" sz="1800" dirty="0">
              <a:solidFill>
                <a:srgbClr val="000000"/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r>
              <a:rPr lang="nl-NL" sz="1800" dirty="0">
                <a:solidFill>
                  <a:srgbClr val="000000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Welke kansen er zijn </a:t>
            </a:r>
            <a:r>
              <a:rPr lang="nl-NL" sz="1800">
                <a:solidFill>
                  <a:srgbClr val="000000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voor realistisch </a:t>
            </a:r>
            <a:r>
              <a:rPr lang="nl-NL" sz="1800" dirty="0">
                <a:solidFill>
                  <a:srgbClr val="000000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begroten </a:t>
            </a:r>
          </a:p>
          <a:p>
            <a:pPr lvl="0"/>
            <a:endParaRPr lang="nl-NL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r>
              <a:rPr lang="nl-NL" sz="18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Hoe de gemeente Tilburg zich verhoudt tot andere vergelijkbare gemeenten op het vlak van onder- en overbesteding</a:t>
            </a:r>
          </a:p>
          <a:p>
            <a:pPr marL="114300" indent="0">
              <a:lnSpc>
                <a:spcPts val="1200"/>
              </a:lnSpc>
              <a:buNone/>
            </a:pPr>
            <a:endParaRPr lang="nl-NL" sz="1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nl-NL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890BD7-74BE-4563-9411-25068FD6B2D1}" type="slidenum"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4" descr="G:\Vertrouwelijk\TBGRI\de Raad\Rekenkamer\02. Werkdocumenten\01. Algemeen\05. Praktische zaken\Logo rekenkamer Tilburg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224" y="115775"/>
            <a:ext cx="3145536" cy="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89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413792"/>
            <a:ext cx="9053264" cy="114300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>
                <a:solidFill>
                  <a:schemeClr val="tx2">
                    <a:lumMod val="50000"/>
                  </a:schemeClr>
                </a:solidFill>
              </a:rPr>
              <a:t>Hoe pakten we het aan?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862698"/>
            <a:ext cx="10556034" cy="4703481"/>
          </a:xfrm>
        </p:spPr>
        <p:txBody>
          <a:bodyPr>
            <a:noAutofit/>
          </a:bodyPr>
          <a:lstStyle/>
          <a:p>
            <a:r>
              <a:rPr lang="nl-NL" sz="2000" dirty="0"/>
              <a:t>Periode: september 2023 – april 2024</a:t>
            </a:r>
          </a:p>
          <a:p>
            <a:endParaRPr lang="nl-NL" sz="2000" dirty="0"/>
          </a:p>
          <a:p>
            <a:r>
              <a:rPr lang="nl-NL" sz="2000" dirty="0"/>
              <a:t>Dataverzameling en –analyse, o.a. </a:t>
            </a:r>
            <a:r>
              <a:rPr lang="nl-NL" sz="2000" dirty="0" err="1"/>
              <a:t>p&amp;c</a:t>
            </a:r>
            <a:r>
              <a:rPr lang="nl-NL" sz="2000" dirty="0"/>
              <a:t> documenten, periode 2018 t/m 2022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Interviews met: </a:t>
            </a:r>
          </a:p>
          <a:p>
            <a:pPr lvl="1"/>
            <a:r>
              <a:rPr lang="nl-NL" sz="1600" dirty="0"/>
              <a:t>afdelingshoofden, teammanagers, programmamanagers, portfoliomanagers, beleidsmedewerkers en controllers betrokken bij de programma’s Inclusieve Stad, Duurzame Stad, Vitale Stad en Samen en Dichtbij</a:t>
            </a:r>
          </a:p>
          <a:p>
            <a:pPr lvl="1"/>
            <a:r>
              <a:rPr lang="nl-NL" sz="1600" dirty="0"/>
              <a:t>8 raadsfracties</a:t>
            </a:r>
          </a:p>
          <a:p>
            <a:pPr lvl="1"/>
            <a:r>
              <a:rPr lang="nl-NL" sz="1600" dirty="0"/>
              <a:t>Accountants Deloitte</a:t>
            </a:r>
          </a:p>
          <a:p>
            <a:pPr marL="0" lvl="0" indent="0">
              <a:buNone/>
            </a:pPr>
            <a:endParaRPr lang="nl-NL" sz="2000" dirty="0"/>
          </a:p>
          <a:p>
            <a:r>
              <a:rPr lang="nl-NL" sz="2000" dirty="0"/>
              <a:t>Hoor en wederhoor </a:t>
            </a:r>
          </a:p>
          <a:p>
            <a:pPr marL="457200" lvl="1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4" descr="G:\Vertrouwelijk\TBGRI\de Raad\Rekenkamer\02. Werkdocumenten\01. Algemeen\05. Praktische zaken\Logo rekenkamer Tilburg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05" y="118716"/>
            <a:ext cx="3145536" cy="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53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5795" y="431016"/>
            <a:ext cx="10181111" cy="1143000"/>
          </a:xfrm>
        </p:spPr>
        <p:txBody>
          <a:bodyPr>
            <a:noAutofit/>
          </a:bodyPr>
          <a:lstStyle/>
          <a:p>
            <a:pPr algn="l"/>
            <a:r>
              <a:rPr lang="nl-NL" sz="4000" b="1" dirty="0">
                <a:solidFill>
                  <a:schemeClr val="tx2">
                    <a:lumMod val="50000"/>
                  </a:schemeClr>
                </a:solidFill>
              </a:rPr>
              <a:t>Wat viel ons op?    </a:t>
            </a:r>
          </a:p>
        </p:txBody>
      </p:sp>
      <p:pic>
        <p:nvPicPr>
          <p:cNvPr id="6" name="Picture 4" descr="G:\Vertrouwelijk\TBGRI\de Raad\Rekenkamer\02. Werkdocumenten\01. Algemeen\05. Praktische zaken\Logo rekenkamer Tilburg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06" y="118716"/>
            <a:ext cx="3145536" cy="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022ED4F-4487-41C5-8487-9B4A4761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890BD7-74BE-4563-9411-25068FD6B2D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8A9C6A7-EA24-4AC9-BAB4-D8F7FA95A0A7}"/>
              </a:ext>
            </a:extLst>
          </p:cNvPr>
          <p:cNvSpPr txBox="1"/>
          <p:nvPr/>
        </p:nvSpPr>
        <p:spPr>
          <a:xfrm>
            <a:off x="1096484" y="2135125"/>
            <a:ext cx="104397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nl-NL" sz="2000" dirty="0"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Veel ambtelijke inzet op realistisch begroten</a:t>
            </a:r>
          </a:p>
          <a:p>
            <a:pPr marL="457200" indent="-457200">
              <a:buAutoNum type="arabicPeriod"/>
            </a:pPr>
            <a:r>
              <a:rPr lang="nl-NL" sz="2000" dirty="0"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De informatiebehoefte van raadsleden ten aanzien van de begroting is divers</a:t>
            </a:r>
          </a:p>
          <a:p>
            <a:pPr marL="457200" indent="-457200">
              <a:buAutoNum type="arabicPeriod"/>
            </a:pPr>
            <a:r>
              <a:rPr lang="nl-NL" sz="2000" dirty="0"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De raad mist kennis om </a:t>
            </a:r>
            <a:r>
              <a:rPr lang="nl-NL" sz="2000" dirty="0" err="1"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p&amp;c</a:t>
            </a:r>
            <a:r>
              <a:rPr lang="nl-NL" sz="2000" dirty="0"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 producten voldoende te doorgronden</a:t>
            </a:r>
          </a:p>
          <a:p>
            <a:pPr marL="457200" indent="-457200">
              <a:buAutoNum type="arabicPeriod"/>
            </a:pPr>
            <a:r>
              <a:rPr lang="nl-NL" sz="2000" dirty="0">
                <a:effectLst/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Het college, de ambtelijke organisatie en een deel van de raad lijken te varen op de gedachte ‘beter geld overhouden, dan extra geld vragen’</a:t>
            </a:r>
            <a:endParaRPr lang="nl-NL" sz="2000" dirty="0">
              <a:latin typeface="Calibri 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AutoNum type="arabicPeriod"/>
            </a:pPr>
            <a:r>
              <a:rPr lang="nl-NL" sz="2000" dirty="0">
                <a:effectLst/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De raad wenst nadere informatie over oorzaken en impact van afwijkingen in </a:t>
            </a:r>
            <a:r>
              <a:rPr lang="nl-NL" sz="2000" dirty="0" err="1">
                <a:effectLst/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p&amp;c</a:t>
            </a:r>
            <a:r>
              <a:rPr lang="nl-NL" sz="2000" dirty="0">
                <a:effectLst/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 producten</a:t>
            </a:r>
          </a:p>
          <a:p>
            <a:pPr marL="457200" indent="-457200">
              <a:buAutoNum type="arabicPeriod"/>
            </a:pPr>
            <a:r>
              <a:rPr lang="nl-NL" sz="2000" dirty="0">
                <a:effectLst/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Weinig sturing vanuit de raad op afwijkingen en op hetgeen is gerealiseerd in de </a:t>
            </a:r>
            <a:r>
              <a:rPr lang="nl-NL" sz="2000" dirty="0" err="1">
                <a:effectLst/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p&amp;c</a:t>
            </a:r>
            <a:r>
              <a:rPr lang="nl-NL" sz="2000" dirty="0">
                <a:effectLst/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 producten </a:t>
            </a:r>
          </a:p>
          <a:p>
            <a:pPr marL="457200" indent="-457200">
              <a:buAutoNum type="arabicPeriod"/>
            </a:pPr>
            <a:r>
              <a:rPr lang="nl-NL" sz="2000" dirty="0">
                <a:effectLst/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Hoge ambities en veel extra middelen vanuit het Rijk, maar te weinig capaciteit</a:t>
            </a:r>
          </a:p>
          <a:p>
            <a:pPr marL="457200" indent="-457200">
              <a:buAutoNum type="arabicPeriod"/>
            </a:pPr>
            <a:r>
              <a:rPr lang="nl-NL" sz="2000" dirty="0">
                <a:effectLst/>
                <a:latin typeface="Calibri "/>
                <a:ea typeface="Calibri Light" panose="020F0302020204030204" pitchFamily="34" charset="0"/>
                <a:cs typeface="Calibri Light" panose="020F0302020204030204" pitchFamily="34" charset="0"/>
              </a:rPr>
              <a:t>Onvoldoende gericht op realisatiekracht </a:t>
            </a:r>
            <a:endParaRPr lang="nl-NL" sz="2000" dirty="0">
              <a:latin typeface="Calibri 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l-N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64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4839" y="476672"/>
            <a:ext cx="8920742" cy="114300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>
                <a:solidFill>
                  <a:schemeClr val="tx2">
                    <a:lumMod val="50000"/>
                  </a:schemeClr>
                </a:solidFill>
              </a:rPr>
              <a:t>Wat bevelen we aan richting de raad? </a:t>
            </a:r>
          </a:p>
        </p:txBody>
      </p:sp>
      <p:pic>
        <p:nvPicPr>
          <p:cNvPr id="6" name="Picture 4" descr="G:\Vertrouwelijk\TBGRI\de Raad\Rekenkamer\02. Werkdocumenten\01. Algemeen\05. Praktische zaken\Logo rekenkamer Tilburg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06" y="118716"/>
            <a:ext cx="3145536" cy="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BE76C101-D735-447B-A42A-F288C93C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838" y="1346662"/>
            <a:ext cx="10527562" cy="50096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  <a:p>
            <a:pPr marL="531813" indent="-531813">
              <a:buAutoNum type="arabicPeriod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Informatiebehoefte over de begroting en afwijkingen vaststellen</a:t>
            </a:r>
          </a:p>
          <a:p>
            <a:pPr marL="531813" indent="-531813">
              <a:buAutoNum type="arabicPeriod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Vergroten begrip over </a:t>
            </a:r>
            <a:r>
              <a:rPr lang="nl-NL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p&amp;c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 producten</a:t>
            </a:r>
          </a:p>
          <a:p>
            <a:pPr marL="531813" indent="-531813">
              <a:buAutoNum type="arabicPeriod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Beoordeel of ambities realistisch zijn in </a:t>
            </a:r>
            <a:r>
              <a:rPr lang="nl-NL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p&amp;c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 producten</a:t>
            </a:r>
          </a:p>
          <a:p>
            <a:pPr marL="531813" indent="-531813">
              <a:buAutoNum type="arabicPeriod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Bespreek grote afwijkingen in de </a:t>
            </a:r>
            <a:r>
              <a:rPr lang="nl-NL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p&amp;c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 producten met het college</a:t>
            </a:r>
          </a:p>
          <a:p>
            <a:pPr marL="531813" indent="-531813">
              <a:buAutoNum type="arabicPeriod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Bespreek de jaarrekening separaat met het college en trek hier lering uit voor de volgende begroting</a:t>
            </a:r>
          </a:p>
          <a:p>
            <a:pPr marL="0" indent="0">
              <a:lnSpc>
                <a:spcPts val="1200"/>
              </a:lnSpc>
              <a:buNone/>
            </a:pPr>
            <a:endParaRPr lang="nl-NL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1813" indent="-531813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nl-NL" sz="18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1032980-84E9-4142-83CD-E5660FFB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73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4839" y="476672"/>
            <a:ext cx="8920742" cy="114300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>
                <a:solidFill>
                  <a:schemeClr val="tx2">
                    <a:lumMod val="50000"/>
                  </a:schemeClr>
                </a:solidFill>
              </a:rPr>
              <a:t>Wat bevelen we aan richting het college? </a:t>
            </a:r>
          </a:p>
        </p:txBody>
      </p:sp>
      <p:pic>
        <p:nvPicPr>
          <p:cNvPr id="6" name="Picture 4" descr="G:\Vertrouwelijk\TBGRI\de Raad\Rekenkamer\02. Werkdocumenten\01. Algemeen\05. Praktische zaken\Logo rekenkamer Tilburg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06" y="118716"/>
            <a:ext cx="3145536" cy="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BE76C101-D735-447B-A42A-F288C93C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838" y="1346662"/>
            <a:ext cx="10527562" cy="50096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  <a:p>
            <a:pPr marL="531813" indent="-531813">
              <a:buFont typeface="+mj-lt"/>
              <a:buAutoNum type="arabicPeriod" startAt="6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Verdere inzet op realistisch begroten </a:t>
            </a:r>
          </a:p>
          <a:p>
            <a:pPr marL="531813" indent="-531813">
              <a:buFont typeface="+mj-lt"/>
              <a:buAutoNum type="arabicPeriod" startAt="6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Beleids- en </a:t>
            </a:r>
            <a:r>
              <a:rPr lang="nl-NL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p&amp;c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 cyclus beter aan laten sluiten</a:t>
            </a:r>
          </a:p>
          <a:p>
            <a:pPr marL="531813" indent="-531813">
              <a:buFont typeface="+mj-lt"/>
              <a:buAutoNum type="arabicPeriod" startAt="6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Versimpelen van </a:t>
            </a:r>
            <a:r>
              <a:rPr lang="nl-NL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p&amp;c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 producten</a:t>
            </a:r>
          </a:p>
          <a:p>
            <a:pPr marL="531813" indent="-531813">
              <a:buFont typeface="+mj-lt"/>
              <a:buAutoNum type="arabicPeriod" startAt="6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Realisatiekracht vergroten door ambities in lijn te brengen met beschikbare capaciteit</a:t>
            </a:r>
          </a:p>
          <a:p>
            <a:pPr marL="0" indent="0">
              <a:buNone/>
            </a:pPr>
            <a:endParaRPr lang="nl-NL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1813" indent="-531813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nl-NL" sz="18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1032980-84E9-4142-83CD-E5660FFB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4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4839" y="476672"/>
            <a:ext cx="8920742" cy="114300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>
                <a:solidFill>
                  <a:schemeClr val="tx2">
                    <a:lumMod val="50000"/>
                  </a:schemeClr>
                </a:solidFill>
              </a:rPr>
              <a:t>Wat bevelen we aan richting de griffie? </a:t>
            </a:r>
          </a:p>
        </p:txBody>
      </p:sp>
      <p:pic>
        <p:nvPicPr>
          <p:cNvPr id="6" name="Picture 4" descr="G:\Vertrouwelijk\TBGRI\de Raad\Rekenkamer\02. Werkdocumenten\01. Algemeen\05. Praktische zaken\Logo rekenkamer Tilburg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06" y="118716"/>
            <a:ext cx="3145536" cy="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BE76C101-D735-447B-A42A-F288C93C6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838" y="1346662"/>
            <a:ext cx="10527562" cy="50096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PMingLiU" panose="02020500000000000000" pitchFamily="18" charset="-120"/>
              <a:cs typeface="Calibri Light" panose="020F0302020204030204" pitchFamily="34" charset="0"/>
            </a:endParaRPr>
          </a:p>
          <a:p>
            <a:pPr marL="531813" indent="-531813">
              <a:buFont typeface="+mj-lt"/>
              <a:buAutoNum type="arabicPeriod" startAt="10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Ondersteuning bij vergroten kennis van de raad over </a:t>
            </a:r>
            <a:r>
              <a:rPr lang="nl-NL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p&amp;c</a:t>
            </a: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 producten</a:t>
            </a:r>
          </a:p>
          <a:p>
            <a:pPr marL="531813" indent="-531813">
              <a:buFont typeface="+mj-lt"/>
              <a:buAutoNum type="arabicPeriod" startAt="10"/>
            </a:pPr>
            <a:r>
              <a:rPr lang="nl-NL" sz="2000" dirty="0">
                <a:latin typeface="Calibri" panose="020F0502020204030204" pitchFamily="34" charset="0"/>
                <a:ea typeface="Calibri" panose="020F0502020204030204" pitchFamily="34" charset="0"/>
              </a:rPr>
              <a:t>Overweeg om de behandeling van de begroting te wijzigen </a:t>
            </a:r>
          </a:p>
          <a:p>
            <a:pPr marL="0" indent="0">
              <a:buNone/>
            </a:pPr>
            <a:endParaRPr lang="nl-NL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B1032980-84E9-4142-83CD-E5660FFB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64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1" y="433431"/>
            <a:ext cx="9053264" cy="1143000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>
                <a:solidFill>
                  <a:schemeClr val="tx2">
                    <a:lumMod val="50000"/>
                  </a:schemeClr>
                </a:solidFill>
              </a:rPr>
              <a:t>Tot slot </a:t>
            </a:r>
            <a:endParaRPr lang="nl-NL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2111019"/>
            <a:ext cx="9053264" cy="4525963"/>
          </a:xfrm>
        </p:spPr>
        <p:txBody>
          <a:bodyPr>
            <a:normAutofit/>
          </a:bodyPr>
          <a:lstStyle/>
          <a:p>
            <a:r>
              <a:rPr lang="nl-NL" sz="2000" dirty="0"/>
              <a:t>Besluitvorming gemeenteraad op 1 juli 2024</a:t>
            </a:r>
          </a:p>
          <a:p>
            <a:endParaRPr lang="nl-NL" sz="2000" dirty="0"/>
          </a:p>
          <a:p>
            <a:r>
              <a:rPr lang="nl-NL" sz="2000" dirty="0"/>
              <a:t>Vragen?</a:t>
            </a:r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0BD7-74BE-4563-9411-25068FD6B2D1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4" descr="G:\Vertrouwelijk\TBGRI\de Raad\Rekenkamer\02. Werkdocumenten\01. Algemeen\05. Praktische zaken\Logo rekenkamer Tilburg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706" y="118716"/>
            <a:ext cx="3145536" cy="3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892281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c08986-2795-4fad-a1df-0283a0d4de6d">
      <Terms xmlns="http://schemas.microsoft.com/office/infopath/2007/PartnerControls"/>
    </lcf76f155ced4ddcb4097134ff3c332f>
    <TaxCatchAll xmlns="00c40911-f652-4ca7-858e-2019b27720ca">
      <Value>1</Value>
    </TaxCatchAll>
    <d6a0f0c0c0124d58878f9601e6ca6271 xmlns="a0cf0202-a5c5-484a-8f56-a5c31f0084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DIT</TermName>
          <TermId xmlns="http://schemas.microsoft.com/office/infopath/2007/PartnerControls">d14207bc-a8ea-442f-b42e-5f6285d118e9</TermId>
        </TermInfo>
      </Terms>
    </d6a0f0c0c0124d58878f9601e6ca6271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94E16D52772D4DA20A84025F4004EF" ma:contentTypeVersion="17" ma:contentTypeDescription="Een nieuw document maken." ma:contentTypeScope="" ma:versionID="365d89ee1f45f4b49b8db14f58527036">
  <xsd:schema xmlns:xsd="http://www.w3.org/2001/XMLSchema" xmlns:xs="http://www.w3.org/2001/XMLSchema" xmlns:p="http://schemas.microsoft.com/office/2006/metadata/properties" xmlns:ns2="a0cf0202-a5c5-484a-8f56-a5c31f00845a" xmlns:ns4="00c40911-f652-4ca7-858e-2019b27720ca" xmlns:ns5="07c08986-2795-4fad-a1df-0283a0d4de6d" targetNamespace="http://schemas.microsoft.com/office/2006/metadata/properties" ma:root="true" ma:fieldsID="22c53beaa956f047139dd87ea2b7d969" ns2:_="" ns4:_="" ns5:_="">
    <xsd:import namespace="a0cf0202-a5c5-484a-8f56-a5c31f00845a"/>
    <xsd:import namespace="00c40911-f652-4ca7-858e-2019b27720ca"/>
    <xsd:import namespace="07c08986-2795-4fad-a1df-0283a0d4de6d"/>
    <xsd:element name="properties">
      <xsd:complexType>
        <xsd:sequence>
          <xsd:element name="documentManagement">
            <xsd:complexType>
              <xsd:all>
                <xsd:element ref="ns2:d6a0f0c0c0124d58878f9601e6ca6271" minOccurs="0"/>
                <xsd:element ref="ns4:TaxCatchAll" minOccurs="0"/>
                <xsd:element ref="ns2:SharedWithUsers" minOccurs="0"/>
                <xsd:element ref="ns2:SharedWithDetails" minOccurs="0"/>
                <xsd:element ref="ns5:lcf76f155ced4ddcb4097134ff3c332f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ObjectDetectorVersion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  <xsd:element ref="ns5:MediaServiceLocation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f0202-a5c5-484a-8f56-a5c31f00845a" elementFormDefault="qualified">
    <xsd:import namespace="http://schemas.microsoft.com/office/2006/documentManagement/types"/>
    <xsd:import namespace="http://schemas.microsoft.com/office/infopath/2007/PartnerControls"/>
    <xsd:element name="d6a0f0c0c0124d58878f9601e6ca6271" ma:index="8" ma:taxonomy="true" ma:internalName="d6a0f0c0c0124d58878f9601e6ca6271" ma:taxonomyFieldName="Afdelingnaam" ma:displayName="Afdelings Code" ma:default="4;#DIT|d14207bc-a8ea-442f-b42e-5f6285d118e9" ma:fieldId="{d6a0f0c0-c012-4d58-878f-9601e6ca6271}" ma:sspId="2da67cf7-fe4b-4a66-9a0d-a2326cc296fa" ma:termSetId="da2320e2-c0d2-4cdf-b90e-811ed6c5114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40911-f652-4ca7-858e-2019b27720ca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413b8465-500a-42f9-8fa0-a93ef1809ceb}" ma:internalName="TaxCatchAll" ma:showField="CatchAllData" ma:web="00c40911-f652-4ca7-858e-2019b27720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08986-2795-4fad-a1df-0283a0d4de6d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da67cf7-fe4b-4a66-9a0d-a2326cc296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5A4CA7-0E14-497B-829D-AE36B9D2CBA6}">
  <ds:schemaRefs>
    <ds:schemaRef ds:uri="http://schemas.microsoft.com/office/2006/metadata/properties"/>
    <ds:schemaRef ds:uri="http://schemas.microsoft.com/office/infopath/2007/PartnerControls"/>
    <ds:schemaRef ds:uri="07c08986-2795-4fad-a1df-0283a0d4de6d"/>
    <ds:schemaRef ds:uri="00c40911-f652-4ca7-858e-2019b27720ca"/>
    <ds:schemaRef ds:uri="a0cf0202-a5c5-484a-8f56-a5c31f00845a"/>
  </ds:schemaRefs>
</ds:datastoreItem>
</file>

<file path=customXml/itemProps2.xml><?xml version="1.0" encoding="utf-8"?>
<ds:datastoreItem xmlns:ds="http://schemas.openxmlformats.org/officeDocument/2006/customXml" ds:itemID="{AECCA2F4-DF30-4A02-AE13-601C71EAF8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cf0202-a5c5-484a-8f56-a5c31f00845a"/>
    <ds:schemaRef ds:uri="00c40911-f652-4ca7-858e-2019b27720ca"/>
    <ds:schemaRef ds:uri="07c08986-2795-4fad-a1df-0283a0d4de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F7EA8B-1ED3-4D54-AE0B-E4C2B1315DE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ce80e9c-661b-453a-b52e-c00e4f65cc34}" enabled="1" method="Standard" siteId="{bbc3bd55-2812-4652-96ae-ce7932a2e8b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5699</TotalTime>
  <Words>483</Words>
  <Application>Microsoft Office PowerPoint</Application>
  <PresentationFormat>Breedbeeld</PresentationFormat>
  <Paragraphs>108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</vt:lpstr>
      <vt:lpstr>Times New Roman</vt:lpstr>
      <vt:lpstr>1_Kantoorthema</vt:lpstr>
      <vt:lpstr>PowerPoint-presentatie</vt:lpstr>
      <vt:lpstr> Agenda</vt:lpstr>
      <vt:lpstr>Wat hebben we onderzocht?  </vt:lpstr>
      <vt:lpstr>Hoe pakten we het aan?</vt:lpstr>
      <vt:lpstr>Wat viel ons op?    </vt:lpstr>
      <vt:lpstr>Wat bevelen we aan richting de raad? </vt:lpstr>
      <vt:lpstr>Wat bevelen we aan richting het college? </vt:lpstr>
      <vt:lpstr>Wat bevelen we aan richting de griffie? </vt:lpstr>
      <vt:lpstr>Tot slot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Gestel - Mulders, Deborah van</dc:creator>
  <cp:lastModifiedBy>Gestel-Mulders, Deborah van</cp:lastModifiedBy>
  <cp:revision>356</cp:revision>
  <cp:lastPrinted>2022-11-21T10:52:26Z</cp:lastPrinted>
  <dcterms:created xsi:type="dcterms:W3CDTF">2020-09-07T08:54:37Z</dcterms:created>
  <dcterms:modified xsi:type="dcterms:W3CDTF">2024-06-23T16:39:49Z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0x0101009794E16D52772D4DA20A84025F4004EF</vt:lpwstr>
  </property>
  <property fmtid="{D5CDD505-2E9C-101B-9397-08002B2CF9AE}" pid="4" name="Afdelingnaam">
    <vt:lpwstr>1;#DIT|d14207bc-a8ea-442f-b42e-5f6285d118e9</vt:lpwstr>
  </property>
</Properties>
</file>